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76" r:id="rId2"/>
    <p:sldId id="256" r:id="rId3"/>
    <p:sldId id="259" r:id="rId4"/>
    <p:sldId id="266" r:id="rId5"/>
    <p:sldId id="267" r:id="rId6"/>
    <p:sldId id="260" r:id="rId7"/>
    <p:sldId id="261" r:id="rId8"/>
    <p:sldId id="262" r:id="rId9"/>
    <p:sldId id="263" r:id="rId10"/>
    <p:sldId id="270" r:id="rId11"/>
    <p:sldId id="271" r:id="rId12"/>
    <p:sldId id="265" r:id="rId13"/>
    <p:sldId id="264" r:id="rId14"/>
    <p:sldId id="273" r:id="rId15"/>
    <p:sldId id="272" r:id="rId16"/>
    <p:sldId id="275" r:id="rId17"/>
    <p:sldId id="274" r:id="rId18"/>
    <p:sldId id="258" r:id="rId19"/>
    <p:sldId id="25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BBEB"/>
    <a:srgbClr val="1E6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82"/>
    <p:restoredTop sz="94719"/>
  </p:normalViewPr>
  <p:slideViewPr>
    <p:cSldViewPr snapToGrid="0">
      <p:cViewPr varScale="1">
        <p:scale>
          <a:sx n="148" d="100"/>
          <a:sy n="148" d="100"/>
        </p:scale>
        <p:origin x="5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CC532-699A-3249-A4BC-3D7B2649E84C}" type="datetimeFigureOut">
              <a:rPr lang="en-US" smtClean="0"/>
              <a:t>5/16/23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2AD1A-18FF-9F4B-9029-B51D42BEC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76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2AD1A-18FF-9F4B-9029-B51D42BEC6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08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2AD1A-18FF-9F4B-9029-B51D42BEC6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89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2AD1A-18FF-9F4B-9029-B51D42BEC6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4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0D631-4828-88F5-AC2C-95F547270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821D53-659C-77A4-8C0A-8B2528BD7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989A5-3510-B8FD-A7A5-AC7A0B441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986E-3749-164B-A6DE-2532B1548FF5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3BEF5-AA4C-05AC-A8AF-5A7B56076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2FDA8-B1F1-6B5F-B147-CC6E7FC2A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1F5C-5A49-B742-A28E-0FDC014F3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46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3D385-F998-9511-34CE-9F0204C6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1DF918-1876-506F-D7A0-FAAB27221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3FDC9-9F9D-D0C6-111E-73CAF86D9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986E-3749-164B-A6DE-2532B1548FF5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901C0-CD7C-E8D1-BECE-5AE015F65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B792B-1B9C-DCCA-1668-788E5F237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1F5C-5A49-B742-A28E-0FDC014F3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72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534343-BE55-C3A2-D7A7-36EC684D9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93E771-BC41-46FE-1850-092DA344D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588DE-62AF-FF63-E250-E42FF839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986E-3749-164B-A6DE-2532B1548FF5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D854F-18F8-D061-E20E-0EB22B2FC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3793F-6EE0-8C7D-1AEB-8F4205FDA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1F5C-5A49-B742-A28E-0FDC014F3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0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76806-B287-AF7E-E85A-6BFD0B6AB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997C7-05CC-2368-AFE5-C4F9EFB33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F89C9-BDCE-0DE2-47D0-D80D9660A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986E-3749-164B-A6DE-2532B1548FF5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399DD-7397-A1A3-EFAF-1DED1F33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16494-8531-3E68-A834-A9584E6E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1F5C-5A49-B742-A28E-0FDC014F3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0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3E749-2338-4286-4320-9BFAED874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380EA-F66F-18F1-5383-440375570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BA4CE-8689-F584-9600-A683E8550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986E-3749-164B-A6DE-2532B1548FF5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48CBF-41FB-F956-76DD-E20A3EFF1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C2C97-DCAF-19C9-BFBD-F7E2BD45C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1F5C-5A49-B742-A28E-0FDC014F3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6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66B0B-3A11-EBE6-7B05-6759DFE72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D62BA-43D3-4AF9-3D1F-782CD2BCA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9E8E4-98D0-C605-6833-D48293973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7012B-9A30-9AB4-008E-51C2E9F60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986E-3749-164B-A6DE-2532B1548FF5}" type="datetimeFigureOut">
              <a:rPr lang="en-US" smtClean="0"/>
              <a:t>5/16/23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5E33C-364E-5774-C0BF-928644EF1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42ACA3-D1AF-DD79-ECEA-054D4A87C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1F5C-5A49-B742-A28E-0FDC014F3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4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24D9-EC83-7910-2C61-1A554FF6E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65D20-DCE6-A15C-9695-0784452BE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43F62B-AD88-C557-6556-A01893E6D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AA8276-EE7D-F2F4-F1FE-356B34022A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42AC84-3F3D-711E-9A4D-BB19995141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C67A85-7B62-018E-E9EE-D5689E735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986E-3749-164B-A6DE-2532B1548FF5}" type="datetimeFigureOut">
              <a:rPr lang="en-US" smtClean="0"/>
              <a:t>5/16/23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B6165B-94F1-3640-6DA4-A73CEE205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13E0AE-47F7-F1FD-467D-DAA5B1B8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1F5C-5A49-B742-A28E-0FDC014F3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1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2BE97-078A-1AA5-25E0-9A9EBB06A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5A6C02-9F39-7ED1-451C-D9A51F469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986E-3749-164B-A6DE-2532B1548FF5}" type="datetimeFigureOut">
              <a:rPr lang="en-US" smtClean="0"/>
              <a:t>5/16/23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1149A2-FF1C-8FED-585A-46BED4335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274A46-7427-0111-91FF-43012B147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1F5C-5A49-B742-A28E-0FDC014F3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0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491C7B-A87D-E557-BB85-D3BBC67A8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986E-3749-164B-A6DE-2532B1548FF5}" type="datetimeFigureOut">
              <a:rPr lang="en-US" smtClean="0"/>
              <a:t>5/16/23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CB947-B724-824F-C0CD-C86B6F1F4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76B1D-CC3D-1B28-7D4F-F200D33B7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1F5C-5A49-B742-A28E-0FDC014F3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5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A6FF-E228-3912-E304-C7694CB74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39F85-8953-D108-93FD-2F15C46FF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28795-0FDE-3EEA-29A2-0C0206325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968615-7F09-7765-5054-D0B6D8BC9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986E-3749-164B-A6DE-2532B1548FF5}" type="datetimeFigureOut">
              <a:rPr lang="en-US" smtClean="0"/>
              <a:t>5/16/23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5BC5F-82A7-1C2D-DAB9-F420FD17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927A0-E6F2-3A20-08A1-91D42B6A8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1F5C-5A49-B742-A28E-0FDC014F3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82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7FF06-0575-1EED-13E9-68796DDF6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984111-50AC-63D4-A802-2EE4CF9AE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F0549-7B28-E2CE-6973-861265E41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A2AA9-9F36-12B3-9014-B12FF3D68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986E-3749-164B-A6DE-2532B1548FF5}" type="datetimeFigureOut">
              <a:rPr lang="en-US" smtClean="0"/>
              <a:t>5/16/23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57E43-74B7-3321-5A46-F75E4E59D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FFC4D-A2BC-63EE-6B6F-3F53EE64C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1F5C-5A49-B742-A28E-0FDC014F3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24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A6C688-B77C-F058-78DA-B2A521B3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98C0E-EAE0-C28B-D5BF-893E3551D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3B4BD-46BA-6430-EA97-0594441B0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9986E-3749-164B-A6DE-2532B1548FF5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A9083-9DCB-A38D-2BE4-1272C1AED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68074-AE01-FEA6-198E-14E625997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1F5C-5A49-B742-A28E-0FDC014F3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0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B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B8CDBED6-B0C2-1C65-0CFF-0A255BE64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45" y="0"/>
            <a:ext cx="1221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92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6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6FEDD41-EB3A-EBB9-D488-15F8C0F95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46" y="0"/>
            <a:ext cx="12215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94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B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449BB1C-FD0E-7492-7184-E8A19233E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46" y="0"/>
            <a:ext cx="12215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83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6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80272D47-D9E9-3DF8-376D-989CF0A89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46" y="0"/>
            <a:ext cx="12215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17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B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F21AA9A-8FD6-86B2-9C24-4A4F18FBD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46" y="0"/>
            <a:ext cx="12215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40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6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3868B0B-6B19-D959-CDDD-92FCCD68D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46" y="0"/>
            <a:ext cx="12215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12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B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D4F2AF0-2FA8-B285-D649-FCB8A7424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46" y="0"/>
            <a:ext cx="12215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12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6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ED3DC31-2E9E-8E06-269A-09B585C95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46" y="0"/>
            <a:ext cx="12215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60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B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E7B536B-9CA5-E423-318C-C4B4847A9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46" y="0"/>
            <a:ext cx="12215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69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6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9E7FC5F-6E93-E08B-51B7-5631285BD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46" y="0"/>
            <a:ext cx="12215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97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B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7CFE9EC-32E3-1D79-C56D-97CFA6189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46" y="0"/>
            <a:ext cx="12215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00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6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29A3CD4-B25B-8117-666A-9572EC525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46" y="0"/>
            <a:ext cx="12215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01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B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561C6024-522D-D567-B25F-142CC38EB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04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6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 with low confidence">
            <a:extLst>
              <a:ext uri="{FF2B5EF4-FFF2-40B4-BE49-F238E27FC236}">
                <a16:creationId xmlns:a16="http://schemas.microsoft.com/office/drawing/2014/main" id="{88D1068D-3A27-C439-A304-9AA661B38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46" y="0"/>
            <a:ext cx="12215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2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B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6F521E4-F2FC-D558-C997-5A64256B8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46" y="0"/>
            <a:ext cx="12215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62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6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ish, shark&#10;&#10;Description automatically generated">
            <a:extLst>
              <a:ext uri="{FF2B5EF4-FFF2-40B4-BE49-F238E27FC236}">
                <a16:creationId xmlns:a16="http://schemas.microsoft.com/office/drawing/2014/main" id="{B7AAFC7F-F67D-9EB7-77C3-A0DD61B3A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46" y="0"/>
            <a:ext cx="12215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09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B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899D1C0-5474-7EC5-06E7-492E46992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5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15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6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1B17EF9-2CB7-D03B-7551-1E25B566E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15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32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B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1684234-3060-E81E-B958-C831CE441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15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09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</Words>
  <Application>Microsoft Macintosh PowerPoint</Application>
  <PresentationFormat>Widescreen</PresentationFormat>
  <Paragraphs>3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Hughes</dc:creator>
  <cp:lastModifiedBy>David Hughes</cp:lastModifiedBy>
  <cp:revision>3</cp:revision>
  <dcterms:created xsi:type="dcterms:W3CDTF">2023-04-27T09:11:39Z</dcterms:created>
  <dcterms:modified xsi:type="dcterms:W3CDTF">2023-05-16T12:37:48Z</dcterms:modified>
</cp:coreProperties>
</file>